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for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rise of dictators (Germany, Italy, Spain, USSR, Japan)</a:t>
            </a:r>
          </a:p>
          <a:p>
            <a:r>
              <a:rPr lang="en-US" dirty="0" smtClean="0"/>
              <a:t>Economic Depression</a:t>
            </a:r>
          </a:p>
          <a:p>
            <a:r>
              <a:rPr lang="en-US" dirty="0" smtClean="0"/>
              <a:t>Britain and France Appease Germany and Italy</a:t>
            </a:r>
          </a:p>
          <a:p>
            <a:r>
              <a:rPr lang="en-US" dirty="0" smtClean="0"/>
              <a:t>U.S. takes the policy of Isolationism</a:t>
            </a:r>
          </a:p>
          <a:p>
            <a:r>
              <a:rPr lang="en-US" dirty="0" smtClean="0"/>
              <a:t>Violation of the </a:t>
            </a:r>
            <a:r>
              <a:rPr lang="en-US" dirty="0" smtClean="0"/>
              <a:t>Treaty </a:t>
            </a:r>
            <a:r>
              <a:rPr lang="en-US" dirty="0" smtClean="0"/>
              <a:t>of Versailles (no military,  Rhineland, Anschluss, Sudetenland)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Hitler invades Poland with the USSR</a:t>
            </a:r>
          </a:p>
          <a:p>
            <a:r>
              <a:rPr lang="en-US" dirty="0" smtClean="0"/>
              <a:t>Hitler goes north to take Denmark</a:t>
            </a:r>
          </a:p>
          <a:p>
            <a:r>
              <a:rPr lang="en-US" dirty="0" smtClean="0"/>
              <a:t>Hitler Invades France by cutting through Belgium (France falls within months) </a:t>
            </a:r>
          </a:p>
          <a:p>
            <a:r>
              <a:rPr lang="en-US" dirty="0" smtClean="0"/>
              <a:t>Hitler takes the Balkans and attempts to take Britain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Moments in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Battle of Britain- nightly bombings by the Luftwaffe- the RAF is able to hold them back. Churchill states that Britain will NEVER surrender, Hitler caves after months of no success. </a:t>
            </a:r>
          </a:p>
          <a:p>
            <a:r>
              <a:rPr lang="en-US" dirty="0" smtClean="0"/>
              <a:t>Operation Barbarossa- Hitler's plan to attack the USSR from the Balkans- Soviets use Scorch-earth-policy and retreat until they can regroup</a:t>
            </a:r>
          </a:p>
          <a:p>
            <a:r>
              <a:rPr lang="en-US" dirty="0" smtClean="0"/>
              <a:t>Italy is struggling in taking North Africa from Britain so Hitler Sends Erwin Rommel to help they have success until Operation Torch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Neutrality Acts- US to remain isolated</a:t>
            </a:r>
          </a:p>
          <a:p>
            <a:r>
              <a:rPr lang="en-US" dirty="0" smtClean="0"/>
              <a:t>Cash and Carry- only sell weapons </a:t>
            </a:r>
          </a:p>
          <a:p>
            <a:r>
              <a:rPr lang="en-US" dirty="0" smtClean="0"/>
              <a:t>Lend- Lease Act- We will send weapons to USSR and Britain even if they cant pay</a:t>
            </a:r>
          </a:p>
          <a:p>
            <a:r>
              <a:rPr lang="en-US" dirty="0" smtClean="0"/>
              <a:t>Atlantic Charter- Sets the terms of the UN and US support for the Allies</a:t>
            </a:r>
          </a:p>
          <a:p>
            <a:r>
              <a:rPr lang="en-US" dirty="0" smtClean="0"/>
              <a:t>Pearl Harbor- Japanese's attach US military on Pearl Harbor- US declares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Point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Midway- in the pacific, US decoded Japans plan and goes on the offensive</a:t>
            </a:r>
          </a:p>
          <a:p>
            <a:r>
              <a:rPr lang="en-US" dirty="0" smtClean="0"/>
              <a:t>Operation Torch- Montgomery and Eisenhower invade North Africa and take it back from Axis powers</a:t>
            </a:r>
          </a:p>
          <a:p>
            <a:r>
              <a:rPr lang="en-US" dirty="0" smtClean="0"/>
              <a:t>Stalingrad- Millions dies but USSR prevailed- blocked in Germans and they froze and starved</a:t>
            </a:r>
          </a:p>
          <a:p>
            <a:r>
              <a:rPr lang="en-US" dirty="0" smtClean="0"/>
              <a:t>Operation Overlord (D-Day)- Invasion to 5 beaches in Normandy France</a:t>
            </a:r>
          </a:p>
          <a:p>
            <a:r>
              <a:rPr lang="en-US" dirty="0" smtClean="0"/>
              <a:t>Battle of the Bulge- Germanys last attempt to </a:t>
            </a:r>
            <a:r>
              <a:rPr lang="en-US" dirty="0" smtClean="0"/>
              <a:t>win </a:t>
            </a:r>
            <a:r>
              <a:rPr lang="en-US" dirty="0" smtClean="0"/>
              <a:t>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 Win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V-E Day</a:t>
            </a:r>
          </a:p>
          <a:p>
            <a:r>
              <a:rPr lang="en-US" dirty="0" smtClean="0"/>
              <a:t>Dropping of the 2 atomic bombs leads to Japan’s surrender</a:t>
            </a:r>
          </a:p>
          <a:p>
            <a:r>
              <a:rPr lang="en-US" dirty="0" smtClean="0"/>
              <a:t>V-J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Holocaust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Nuremburg Laws- Laws that revoke Jews Citizenship</a:t>
            </a:r>
          </a:p>
          <a:p>
            <a:r>
              <a:rPr lang="en-US" dirty="0" smtClean="0"/>
              <a:t>Ghettos- Jews were relocated into Ghettos </a:t>
            </a:r>
          </a:p>
          <a:p>
            <a:r>
              <a:rPr lang="en-US" dirty="0" smtClean="0"/>
              <a:t>Concentration Camps- relocation camps that later became “Death Camps”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340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WWII</vt:lpstr>
      <vt:lpstr>Causes:</vt:lpstr>
      <vt:lpstr>Start of the War</vt:lpstr>
      <vt:lpstr>Important Moments in the War</vt:lpstr>
      <vt:lpstr>US Involvement</vt:lpstr>
      <vt:lpstr>Turning Point Battles</vt:lpstr>
      <vt:lpstr>Allies Win the War</vt:lpstr>
      <vt:lpstr>Holocaust </vt:lpstr>
    </vt:vector>
  </TitlesOfParts>
  <Company>Placentia-Yorba Linda 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</dc:title>
  <dc:creator>Stedman, Kristi</dc:creator>
  <cp:lastModifiedBy>Toxqui, Noelle</cp:lastModifiedBy>
  <cp:revision>5</cp:revision>
  <dcterms:created xsi:type="dcterms:W3CDTF">2015-06-05T22:39:53Z</dcterms:created>
  <dcterms:modified xsi:type="dcterms:W3CDTF">2015-06-08T15:41:27Z</dcterms:modified>
</cp:coreProperties>
</file>