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102" autoAdjust="0"/>
    <p:restoredTop sz="94660"/>
  </p:normalViewPr>
  <p:slideViewPr>
    <p:cSldViewPr snapToGrid="0">
      <p:cViewPr varScale="1">
        <p:scale>
          <a:sx n="59" d="100"/>
          <a:sy n="59" d="100"/>
        </p:scale>
        <p:origin x="90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51761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155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2469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187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9911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2/22/2016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348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2/22/2016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335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2/22/2016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203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2/22/2016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11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2/22/2016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334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2/22/2016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3015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20159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Blufferama</a:t>
            </a:r>
            <a:r>
              <a:rPr lang="en-US" sz="8800" dirty="0"/>
              <a:t>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500" b="1" dirty="0" smtClean="0"/>
              <a:t>Unit 6 – </a:t>
            </a:r>
            <a:r>
              <a:rPr lang="en-US" sz="2500" b="1" dirty="0" smtClean="0"/>
              <a:t>Revolutions in</a:t>
            </a:r>
            <a:endParaRPr lang="en-US" sz="2500" b="1" dirty="0" smtClean="0"/>
          </a:p>
          <a:p>
            <a:r>
              <a:rPr lang="en-US" sz="2500" b="1" dirty="0" smtClean="0"/>
              <a:t>Russia, India, China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99414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1: Question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Why was China upset after WWI?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0254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1: Question 3 ANSWER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In the Treaty of Versailles, Chinese territory that the Germans had taken was given to Japan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60214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2: Question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Why was India upset after WWI?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57129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2: Question 3 ANSWER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The British lied about giving them self-gov’t even though the Indians fought for them during the war.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40133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1: Question 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Who was the nationalist leader in China?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112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1: Question 4 ANSWER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Jiang </a:t>
            </a:r>
            <a:r>
              <a:rPr lang="en-US" sz="6000" b="1" dirty="0" err="1" smtClean="0"/>
              <a:t>Jieshi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95845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2: Question 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Who was the communist leader in China?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77683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2: Question 4 ANSWER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Mao Zedong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25900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1: Question 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What British acts allowed for any Indian protestors to be jailed without a trial?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68414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1: Question 5 ANSWER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Rowlatt Acts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42146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1: Question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What Russian czar abdicated from the throne in 1917?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24662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2: Question 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What act was passed after the Salt March?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63067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2: Question 5 ANSWER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Government of India Act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50197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1: Question 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What Russian massacre of peaceful protestors resulted in strikes and violence?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09641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1: Question 6 ANSWER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Bloody Sunday Massacre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425030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2: Question 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02336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What Indian massacre of Hindus and Muslims resulted in Indians demanding independence?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9111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2: Question 6 ANSWER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Amritsar Massacre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08770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1: Question 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Who was the Soviet totalitarian leader that attempted to control every aspect of life?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95047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1: Question 7 ANSWER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Stalin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20103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2: Question 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02336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Who was the leader of the Indian independence movement?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78145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2: Question 7 ANSWER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Gandhi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52785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1: Question 1 ANSWER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Nicholas II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79747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1: Question 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What country had a victory over Russia that was particularly embarrassing?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15343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1: Question 8 ANSWER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Japan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87790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2: Question 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02336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What country invaded China during a civil war?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66945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2: Question 8 ANSWER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Japan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99907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1: Question 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What is the term for when someone peacefully breaks an unjust law?</a:t>
            </a:r>
          </a:p>
        </p:txBody>
      </p:sp>
    </p:spTree>
    <p:extLst>
      <p:ext uri="{BB962C8B-B14F-4D97-AF65-F5344CB8AC3E}">
        <p14:creationId xmlns:p14="http://schemas.microsoft.com/office/powerpoint/2010/main" val="32031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1: Question 9 ANSWER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Civil Disobedience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3973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2: Question 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02336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What is the term for a type of government where the leader of a country has complete rule?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34647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2: Question 8 ANSWER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Totalitarianism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53153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1: Question 10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What were the three long term causes of the Russian Revolution?</a:t>
            </a:r>
          </a:p>
        </p:txBody>
      </p:sp>
    </p:spTree>
    <p:extLst>
      <p:ext uri="{BB962C8B-B14F-4D97-AF65-F5344CB8AC3E}">
        <p14:creationId xmlns:p14="http://schemas.microsoft.com/office/powerpoint/2010/main" val="219821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1: Question 10 ANSWER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Censorship, autocracy of the czar, economic problems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77789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2: Question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Who became the first leader of the Soviet Union (USSR)?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00968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2: Question 10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02336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What revolution resulted in Lenin coming to power?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62979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2: Question 10 ANSWER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Bolshevik Revolution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27152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2: Question 1 ANSWER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Lenin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00959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1: Question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What two groups fought in the Chinese Civil War?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61709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1: Question 2 ANSWER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Nationalists and Communists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8972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2: Question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What two groups fought in the Russian Civil War?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47514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2: Question 2 ANSWER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White army &amp; Red army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37482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352</TotalTime>
  <Words>531</Words>
  <Application>Microsoft Office PowerPoint</Application>
  <PresentationFormat>Widescreen</PresentationFormat>
  <Paragraphs>83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Tw Cen MT</vt:lpstr>
      <vt:lpstr>Tw Cen MT Condensed</vt:lpstr>
      <vt:lpstr>Wingdings 3</vt:lpstr>
      <vt:lpstr>Integral</vt:lpstr>
      <vt:lpstr>Blufferama!</vt:lpstr>
      <vt:lpstr>Group 1: Question 1</vt:lpstr>
      <vt:lpstr>Group 1: Question 1 ANSWER</vt:lpstr>
      <vt:lpstr>Group 2: Question 1</vt:lpstr>
      <vt:lpstr>Group 2: Question 1 ANSWER</vt:lpstr>
      <vt:lpstr>Group 1: Question 2</vt:lpstr>
      <vt:lpstr>Group 1: Question 2 ANSWER</vt:lpstr>
      <vt:lpstr>Group 2: Question 2</vt:lpstr>
      <vt:lpstr>Group 2: Question 2 ANSWER</vt:lpstr>
      <vt:lpstr>Group 1: Question 3</vt:lpstr>
      <vt:lpstr>Group 1: Question 3 ANSWER</vt:lpstr>
      <vt:lpstr>Group 2: Question 3</vt:lpstr>
      <vt:lpstr>Group 2: Question 3 ANSWER</vt:lpstr>
      <vt:lpstr>Group 1: Question 4</vt:lpstr>
      <vt:lpstr>Group 1: Question 4 ANSWER</vt:lpstr>
      <vt:lpstr>Group 2: Question 4</vt:lpstr>
      <vt:lpstr>Group 2: Question 4 ANSWER</vt:lpstr>
      <vt:lpstr>Group 1: Question 5</vt:lpstr>
      <vt:lpstr>Group 1: Question 5 ANSWER</vt:lpstr>
      <vt:lpstr>Group 2: Question 5</vt:lpstr>
      <vt:lpstr>Group 2: Question 5 ANSWER</vt:lpstr>
      <vt:lpstr>Group 1: Question 6</vt:lpstr>
      <vt:lpstr>Group 1: Question 6 ANSWER</vt:lpstr>
      <vt:lpstr>Group 2: Question 6</vt:lpstr>
      <vt:lpstr>Group 2: Question 6 ANSWER</vt:lpstr>
      <vt:lpstr>Group 1: Question 7</vt:lpstr>
      <vt:lpstr>Group 1: Question 7 ANSWER</vt:lpstr>
      <vt:lpstr>Group 2: Question 7</vt:lpstr>
      <vt:lpstr>Group 2: Question 7 ANSWER</vt:lpstr>
      <vt:lpstr>Group 1: Question 8</vt:lpstr>
      <vt:lpstr>Group 1: Question 8 ANSWER</vt:lpstr>
      <vt:lpstr>Group 2: Question 8</vt:lpstr>
      <vt:lpstr>Group 2: Question 8 ANSWER</vt:lpstr>
      <vt:lpstr>Group 1: Question 9</vt:lpstr>
      <vt:lpstr>Group 1: Question 9 ANSWER</vt:lpstr>
      <vt:lpstr>Group 2: Question 9</vt:lpstr>
      <vt:lpstr>Group 2: Question 8 ANSWER</vt:lpstr>
      <vt:lpstr>Group 1: Question 10</vt:lpstr>
      <vt:lpstr>Group 1: Question 10 ANSWER</vt:lpstr>
      <vt:lpstr>Group 2: Question 10</vt:lpstr>
      <vt:lpstr>Group 2: Question 10 ANSWER</vt:lpstr>
    </vt:vector>
  </TitlesOfParts>
  <Company>Placentia-Yorba Linda 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Blufferama!</dc:title>
  <dc:creator>Toxqui, Noelle</dc:creator>
  <cp:lastModifiedBy>Toxqui, Noelle</cp:lastModifiedBy>
  <cp:revision>21</cp:revision>
  <dcterms:created xsi:type="dcterms:W3CDTF">2015-03-05T15:25:53Z</dcterms:created>
  <dcterms:modified xsi:type="dcterms:W3CDTF">2016-02-22T15:23:53Z</dcterms:modified>
</cp:coreProperties>
</file>